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3" r:id="rId5"/>
    <p:sldId id="261" r:id="rId6"/>
    <p:sldId id="260" r:id="rId7"/>
    <p:sldId id="257" r:id="rId8"/>
    <p:sldId id="264" r:id="rId9"/>
    <p:sldId id="267" r:id="rId10"/>
    <p:sldId id="259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568952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мужества школьного музея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Епифания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«Школа №58»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Алексеевич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(6.05.2001- 25.03.2022)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197509" cy="4525963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851920" y="1628800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школе №58 с 2008 по 2019 г.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по 2021 г. учился в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Тольяттинском экономико-технологическом колледже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г. призван в ряды вооружённых сил РФ.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Алексеевич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(6.05.2001- 25.03.2022)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92688" cy="4644515"/>
          </a:xfrm>
        </p:spPr>
      </p:pic>
    </p:spTree>
    <p:extLst>
      <p:ext uri="{BB962C8B-B14F-4D97-AF65-F5344CB8AC3E}">
        <p14:creationId xmlns:p14="http://schemas.microsoft.com/office/powerpoint/2010/main" val="19009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время рождает своих героев. Но ратный подвиг во все времена стоял на высоком нравственном пьедестале, венчая собой лучшие качества человека-гражданина, патриота, интернационалиста. В наше время в парнях не иссякли верность долгу и традициям старших поколений. Писарев Владимир - достойный сын своих родителей, своей малой родины, своей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5072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Епифания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открытия музея: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2007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 Советском Союзе «Октябрята».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пионерской организации Советского Союза.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Всесоюзный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  Коммунистический   союз   молодёжи      (ВЛКСМ)  —  политическая молодёжная организация в СССР.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«Школа №58».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61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6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музея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 истории пионерской организации Советского Союза»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54" y="2130802"/>
            <a:ext cx="4515239" cy="3386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0803"/>
            <a:ext cx="4499991" cy="33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6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музея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Отечественная война»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868143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6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музея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«100-летие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Первой мировой войны»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85"/>
          <a:stretch/>
        </p:blipFill>
        <p:spPr>
          <a:xfrm>
            <a:off x="1403648" y="2204864"/>
            <a:ext cx="6511261" cy="4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640"/>
            <a:ext cx="9144000" cy="1727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2023 г. экспозиция посвящённая специальной военной операции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2826"/>
            <a:ext cx="4392488" cy="32943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62826"/>
            <a:ext cx="4403981" cy="33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мужества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556792"/>
            <a:ext cx="549329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награждаются граждане Российской Федерации, проявившие самоотверженность, мужество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отвагу,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за смелые и решительные действия, совершенные при исполнении воинского, гражданского или служебного долга в условиях, сопряженных с риском для жизни. </a:t>
            </a:r>
          </a:p>
        </p:txBody>
      </p:sp>
      <p:pic>
        <p:nvPicPr>
          <p:cNvPr id="1026" name="Picture 2" descr="https://cdnn21.img.ria.ru/images/91290/06/912900614_137:0:948:608_1600x0_80_0_0_47a9b24fe333e2ba5e342e71cce2496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28300"/>
          <a:stretch/>
        </p:blipFill>
        <p:spPr bwMode="auto">
          <a:xfrm>
            <a:off x="251520" y="1556792"/>
            <a:ext cx="2789713" cy="4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6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128792" cy="5346594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4078"/>
            <a:ext cx="8453114" cy="475252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4078"/>
            <a:ext cx="8441435" cy="4752528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1" y="1340371"/>
            <a:ext cx="8441435" cy="4745682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" y="1153306"/>
            <a:ext cx="8865473" cy="51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«Беда объединяет»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59316" cy="4983365"/>
          </a:xfrm>
        </p:spPr>
      </p:pic>
    </p:spTree>
    <p:extLst>
      <p:ext uri="{BB962C8B-B14F-4D97-AF65-F5344CB8AC3E}">
        <p14:creationId xmlns:p14="http://schemas.microsoft.com/office/powerpoint/2010/main" val="1064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Орден мужества школьного музея</vt:lpstr>
      <vt:lpstr>Школьный музей «Епифания»</vt:lpstr>
      <vt:lpstr>Экспозиции музея</vt:lpstr>
      <vt:lpstr>Экспозиции музея</vt:lpstr>
      <vt:lpstr>Экспозиции музея</vt:lpstr>
      <vt:lpstr>С февраля 2023 г. экспозиция посвящённая специальной военной операции</vt:lpstr>
      <vt:lpstr>Орден мужества</vt:lpstr>
      <vt:lpstr>Война</vt:lpstr>
      <vt:lpstr>«Беда объединяет»</vt:lpstr>
      <vt:lpstr>Писарев Владимир Алексеевич (6.05.2001- 25.03.2022) </vt:lpstr>
      <vt:lpstr>Писарев Владимир Алексеевич (6.05.2001- 25.03.2022)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 мужества школьного музея</dc:title>
  <dc:creator>User</dc:creator>
  <cp:lastModifiedBy>User</cp:lastModifiedBy>
  <cp:revision>8</cp:revision>
  <dcterms:created xsi:type="dcterms:W3CDTF">2023-02-01T03:46:16Z</dcterms:created>
  <dcterms:modified xsi:type="dcterms:W3CDTF">2023-02-01T05:35:08Z</dcterms:modified>
</cp:coreProperties>
</file>