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81" r:id="rId5"/>
    <p:sldId id="258" r:id="rId6"/>
    <p:sldId id="260" r:id="rId7"/>
    <p:sldId id="262" r:id="rId8"/>
    <p:sldId id="263" r:id="rId9"/>
    <p:sldId id="283" r:id="rId10"/>
    <p:sldId id="266" r:id="rId11"/>
    <p:sldId id="300" r:id="rId12"/>
    <p:sldId id="301" r:id="rId13"/>
    <p:sldId id="303" r:id="rId14"/>
    <p:sldId id="299" r:id="rId15"/>
    <p:sldId id="286" r:id="rId16"/>
    <p:sldId id="271" r:id="rId17"/>
    <p:sldId id="277" r:id="rId18"/>
    <p:sldId id="278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146" autoAdjust="0"/>
  </p:normalViewPr>
  <p:slideViewPr>
    <p:cSldViewPr>
      <p:cViewPr>
        <p:scale>
          <a:sx n="60" d="100"/>
          <a:sy n="60" d="100"/>
        </p:scale>
        <p:origin x="-158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12768-1F24-4116-873B-CC408BDFE6AE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05BD-C841-4EB3-B796-2E849BA90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Презентация\Сбор материала\DSC0825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39960" y="285728"/>
            <a:ext cx="586112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Музей «Природа, культура, история Самарского края»</a:t>
            </a:r>
            <a:endParaRPr lang="ru-RU" sz="5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53" y="4929198"/>
            <a:ext cx="47863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МБУ «Гимназия № 35» 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г.о. Тольятти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Самарская область</a:t>
            </a:r>
            <a:endParaRPr lang="ru-RU" sz="32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CIM\102_PANA\P102000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57686" y="3214686"/>
            <a:ext cx="4429156" cy="335758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357290" y="0"/>
            <a:ext cx="6068129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 дальних странствий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возвратясь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9124" y="1571612"/>
            <a:ext cx="4500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экспозиции представлены  чучела животных,  из разных  стран мира  привезенных и подаренных  музею выпускниками и учителями гимназии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Documents and Settings\Admin\Рабочий стол\Презентация\1\P101099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2437798"/>
            <a:ext cx="4357718" cy="3268288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0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Культура народов Поволжья начала 20 века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1" y="1428736"/>
            <a:ext cx="2857520" cy="3643338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86380" y="3071810"/>
            <a:ext cx="3643338" cy="3429024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>
            <a:off x="2464579" y="3321843"/>
            <a:ext cx="3214710" cy="22860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14744" y="1142984"/>
            <a:ext cx="47863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экспозиции представлены  предметы быта и деятельности народов Поволжья, их национальные костюмы. Экспонаты собраны в этнографических экспедициях учащимися гимназии под руководством сотрудника музея Митрофановой Т. П.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1428736"/>
            <a:ext cx="2857520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36398" y="4143380"/>
            <a:ext cx="3143270" cy="235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1538" y="3730902"/>
            <a:ext cx="3671709" cy="2753781"/>
          </a:xfrm>
          <a:prstGeom prst="rect">
            <a:avLst/>
          </a:prstGeom>
          <a:noFill/>
        </p:spPr>
      </p:pic>
      <p:pic>
        <p:nvPicPr>
          <p:cNvPr id="4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20" y="214290"/>
            <a:ext cx="2303875" cy="3071834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71802" y="500042"/>
            <a:ext cx="2857520" cy="2786082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86512" y="357166"/>
            <a:ext cx="2571768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85728"/>
            <a:ext cx="7072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Активисты школьного музея</a:t>
            </a:r>
            <a:endParaRPr lang="ru-RU" sz="40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2408" y="4000504"/>
            <a:ext cx="3476649" cy="2643206"/>
          </a:xfrm>
          <a:prstGeom prst="rect">
            <a:avLst/>
          </a:prstGeom>
          <a:noFill/>
        </p:spPr>
      </p:pic>
      <p:pic>
        <p:nvPicPr>
          <p:cNvPr id="4" name="Picture 4" descr="C:\Documents and Settings\Admin\Рабочий стол\Презентация\1\P101099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3857628"/>
            <a:ext cx="3714776" cy="2786082"/>
          </a:xfrm>
          <a:prstGeom prst="rect">
            <a:avLst/>
          </a:prstGeom>
          <a:noFill/>
        </p:spPr>
      </p:pic>
      <p:pic>
        <p:nvPicPr>
          <p:cNvPr id="5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7158" y="1214422"/>
            <a:ext cx="3714776" cy="2357454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71868" y="1357298"/>
            <a:ext cx="3000396" cy="24288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715140" y="1142984"/>
            <a:ext cx="21431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Активисты школьного музея проводят для учащихся, лекции, тематические экскурсии,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викторины, организуют выставки.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Презентация\Сбор материала\DSC04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57158" y="5000636"/>
            <a:ext cx="8501122" cy="14465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 под открытым небом</a:t>
            </a:r>
          </a:p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«Лесная тропа под ногами»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Презентация\Сбор материала\DSC03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4857760"/>
            <a:ext cx="7572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экспедиции к «Историческим валам»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резентация\Сбор материала\Копия DSC097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966"/>
            <a:ext cx="9144000" cy="76438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Видеостудия музея</a:t>
            </a:r>
            <a:endParaRPr lang="ru-RU" sz="7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42908" y="1571612"/>
            <a:ext cx="385762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Фильмы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</a:t>
            </a:r>
            <a:endParaRPr lang="ru-RU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451318">
            <a:off x="-252109" y="3002320"/>
            <a:ext cx="5739136" cy="58477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«Насекомые Самарского края»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756536">
            <a:off x="2751950" y="2967335"/>
            <a:ext cx="41775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456576">
            <a:off x="124234" y="3875247"/>
            <a:ext cx="67698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«Млекопитающие Самарского края»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96570">
            <a:off x="6315157" y="2310497"/>
            <a:ext cx="24320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«Зубастики»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550467">
            <a:off x="5134302" y="4028983"/>
            <a:ext cx="39885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«Ночные странники»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72396" y="5429264"/>
            <a:ext cx="184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348" y="6088559"/>
            <a:ext cx="88156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Всего 12 фильмов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142852"/>
            <a:ext cx="7786742" cy="14465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эколого-краеведческих экскурсий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4678" y="1928802"/>
            <a:ext cx="235745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Маршруты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28992" y="4214818"/>
            <a:ext cx="506244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Тольятти - исторические валы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3571876"/>
            <a:ext cx="630585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Ставропольско-Красноярское кольцо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0496" y="2857496"/>
            <a:ext cx="328614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Хрящевское шоссе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2857496"/>
            <a:ext cx="328614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Цареву кургану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09" y="6143644"/>
            <a:ext cx="664373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Тольятти - Лысая Гора – Осиновка -  Винновка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4857760"/>
            <a:ext cx="65722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Тольятти – истоки реки Ташла, Ташелка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3438" y="5500702"/>
            <a:ext cx="41742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Тольятти – Бахчеев угол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86808" cy="10715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5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Печатная продукция музея</a:t>
            </a:r>
            <a:endParaRPr lang="ru-RU" sz="5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43248"/>
            <a:ext cx="514353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Documents and Settings\Admin\Рабочий стол\Презентация\1\P1010999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86248" y="1643050"/>
            <a:ext cx="4286280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DCIM\102_PANA\P102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12" y="1143012"/>
            <a:ext cx="7072338" cy="47863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1"/>
            <a:ext cx="4357686" cy="712502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500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За двадцать лет работы музея природы:</a:t>
            </a:r>
          </a:p>
          <a:p>
            <a:pPr algn="ctr"/>
            <a:endParaRPr lang="ru-RU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музей приобрел более 1000 экспонатов, включая фотографии;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более 9000 экскурсантов побывало в музее;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смонтировано 12 видеофильмов о природе;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 разработано 10 тематических экскурсий;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 сделано 14 экспедиций в природу;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работали три передвижные выставки по организациям города Тольятти;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 и многое другое!  </a:t>
            </a:r>
          </a:p>
          <a:p>
            <a:endParaRPr lang="ru-RU" sz="2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57752" y="285728"/>
            <a:ext cx="4000528" cy="58785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Музей работает с 2002 года</a:t>
            </a:r>
          </a:p>
          <a:p>
            <a:pPr algn="ctr"/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Музей природы Самарского края создан 19 апреля 2002 года учителем биологии высшей категории, заслуженным учителем Российской Федерации </a:t>
            </a:r>
            <a:r>
              <a:rPr lang="ru-RU" sz="1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Тарановой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ru-RU" sz="1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Альвиной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Михайловной (08.04.1941г.-23.10.2021 г.)</a:t>
            </a:r>
          </a:p>
          <a:p>
            <a:pPr algn="ctr"/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В 2009 году администрацией гимназии было выделено отдельное помещение и до настоящего времени музей пополняется редкими природными экспонатами нашего края.</a:t>
            </a:r>
          </a:p>
          <a:p>
            <a:pPr algn="ctr"/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Школьный музей является  одним из воспитательных центров открытого образовательного пространства и включает в себя формирование чувства ответственности за сохранение природных богатств, художественной культуры края, гордости за свое Отечество, школу, чувства сопричастности к прошлому </a:t>
            </a:r>
            <a:r>
              <a:rPr lang="ru-RU" sz="1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н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настоящему малой родины. </a:t>
            </a:r>
          </a:p>
          <a:p>
            <a:pPr algn="ctr"/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Музей долгое время сотрудничает с учеными Жигулевского заповедника имени И.И. </a:t>
            </a:r>
            <a:r>
              <a:rPr lang="ru-RU" sz="1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Спрыгина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, институтом экологии Волжского бассейна РАН.</a:t>
            </a:r>
            <a:endParaRPr lang="ru-RU" sz="1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pic>
        <p:nvPicPr>
          <p:cNvPr id="4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-302252" y="873696"/>
            <a:ext cx="5105029" cy="407196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27146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Презентация\Сбор материала\SL27144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57422" y="1428736"/>
            <a:ext cx="3821933" cy="48577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Экспозиции  музея</a:t>
            </a:r>
            <a:endParaRPr lang="ru-RU" sz="6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357167"/>
            <a:ext cx="7643866" cy="7332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50000"/>
              </a:lnSpc>
            </a:pPr>
            <a:r>
              <a:rPr lang="ru-RU" sz="7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геология</a:t>
            </a:r>
            <a:endParaRPr lang="ru-RU" sz="7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1500174"/>
            <a:ext cx="3929090" cy="522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72066" y="1571612"/>
            <a:ext cx="3643338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 экспозиции геология представлены коллекция минералов, собранные в экспедициях по Самарской и Ульяновских областях под руководством геолога Е.К.Семенова.</a:t>
            </a:r>
          </a:p>
          <a:p>
            <a:pPr algn="ctr"/>
            <a:r>
              <a:rPr lang="ru-RU" sz="1600" b="1" dirty="0" smtClean="0"/>
              <a:t>Наглядный определитель минералов из коллекции геолога В.П. </a:t>
            </a:r>
            <a:r>
              <a:rPr lang="ru-RU" sz="1600" b="1" dirty="0" err="1" smtClean="0"/>
              <a:t>Морова</a:t>
            </a:r>
            <a:r>
              <a:rPr lang="ru-RU" sz="1600" b="1" dirty="0" smtClean="0"/>
              <a:t> </a:t>
            </a:r>
            <a:endParaRPr lang="ru-RU" sz="1600" dirty="0"/>
          </a:p>
        </p:txBody>
      </p:sp>
      <p:pic>
        <p:nvPicPr>
          <p:cNvPr id="5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14942" y="3643314"/>
            <a:ext cx="3571900" cy="2928958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1429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«От морей до степей»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1643050"/>
            <a:ext cx="3429024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 Фотовыставка.  Формат фотографий А4. Авторы фотографий преподаватели 35 гимназии,</a:t>
            </a:r>
          </a:p>
          <a:p>
            <a:pPr algn="ctr"/>
            <a:r>
              <a:rPr lang="ru-RU" sz="1400" b="1" dirty="0" smtClean="0"/>
              <a:t>На фотографиях запечатлены красивейшие места Самарской области</a:t>
            </a:r>
            <a:endParaRPr lang="ru-RU" sz="1400" dirty="0"/>
          </a:p>
        </p:txBody>
      </p:sp>
      <p:pic>
        <p:nvPicPr>
          <p:cNvPr id="6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6248" y="1500174"/>
            <a:ext cx="4857752" cy="4143404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29388" y="5072074"/>
            <a:ext cx="2500330" cy="1571636"/>
          </a:xfrm>
          <a:prstGeom prst="rect">
            <a:avLst/>
          </a:prstGeom>
          <a:noFill/>
        </p:spPr>
      </p:pic>
      <p:pic>
        <p:nvPicPr>
          <p:cNvPr id="8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4643446"/>
            <a:ext cx="2286016" cy="1857388"/>
          </a:xfrm>
          <a:prstGeom prst="rect">
            <a:avLst/>
          </a:prstGeom>
          <a:noFill/>
        </p:spPr>
      </p:pic>
      <p:pic>
        <p:nvPicPr>
          <p:cNvPr id="9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3357562"/>
            <a:ext cx="3286116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00496" y="3000372"/>
            <a:ext cx="3643338" cy="35004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85725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cap="none" spc="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Птицы Самарского края</a:t>
            </a:r>
            <a:endParaRPr lang="ru-RU" sz="5400" b="1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24" y="1071547"/>
            <a:ext cx="4429156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В экспозиции представлены чучела птиц (подарки жителей  г. Тольятти и зоологического музея г. Самары).</a:t>
            </a:r>
          </a:p>
          <a:p>
            <a:pPr algn="just"/>
            <a:r>
              <a:rPr lang="ru-RU" sz="1400" b="1" dirty="0" smtClean="0"/>
              <a:t> Скелеты голов птиц, следы деятельности птиц , гнезда,   собранные в природе во время экспедиций под руководством С.В. </a:t>
            </a:r>
            <a:r>
              <a:rPr lang="ru-RU" sz="1400" b="1" dirty="0" err="1" smtClean="0"/>
              <a:t>Симака</a:t>
            </a:r>
            <a:r>
              <a:rPr lang="ru-RU" sz="1600" b="1" dirty="0" smtClean="0"/>
              <a:t>.</a:t>
            </a:r>
          </a:p>
          <a:p>
            <a:pPr algn="ctr"/>
            <a:r>
              <a:rPr lang="ru-RU" sz="1400" b="1" dirty="0" smtClean="0"/>
              <a:t> </a:t>
            </a:r>
            <a:endParaRPr lang="ru-RU" sz="1400" dirty="0"/>
          </a:p>
        </p:txBody>
      </p:sp>
      <p:pic>
        <p:nvPicPr>
          <p:cNvPr id="7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282" y="1285860"/>
            <a:ext cx="3786214" cy="3429025"/>
          </a:xfrm>
          <a:prstGeom prst="rect">
            <a:avLst/>
          </a:prstGeom>
          <a:noFill/>
        </p:spPr>
      </p:pic>
      <p:pic>
        <p:nvPicPr>
          <p:cNvPr id="8" name="Picture 4" descr="C:\Documents and Settings\Admin\Рабочий стол\Презентация\1\P101099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1472" y="4929198"/>
            <a:ext cx="2786082" cy="17145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Презентация\Сбор материала\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6248" y="4572008"/>
            <a:ext cx="3143272" cy="20002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285728"/>
            <a:ext cx="75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Животные Самарского края</a:t>
            </a:r>
            <a:endParaRPr lang="ru-RU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86116" y="1714488"/>
            <a:ext cx="3143272" cy="2786082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57224" y="4429133"/>
            <a:ext cx="2928958" cy="1973474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Презентация\Сбор материала\Копия 0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14282" y="1142984"/>
            <a:ext cx="3000396" cy="307183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500826" y="1071546"/>
            <a:ext cx="26431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экспозиции представлены чучела, скелеты голов животных  , собранных в экспедициях, коллекции покровов разных видов млекопитающих .</a:t>
            </a:r>
            <a:endParaRPr lang="ru-RU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285729"/>
            <a:ext cx="60722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Насекомые</a:t>
            </a:r>
            <a:endParaRPr lang="ru-RU" dirty="0"/>
          </a:p>
        </p:txBody>
      </p:sp>
      <p:pic>
        <p:nvPicPr>
          <p:cNvPr id="6" name="Picture 3" descr="C:\Documents and Settings\Admin\Рабочий стол\Презентация\Сбор материала\1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868" y="2643182"/>
            <a:ext cx="3714776" cy="38576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6248" y="1571612"/>
            <a:ext cx="43577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В экспозиции представлены коллекции насекомых, гнезда диких ос и пчел, следы деятельности насекомых, фотографии</a:t>
            </a:r>
            <a:r>
              <a:rPr lang="ru-RU" b="1" dirty="0" smtClean="0"/>
              <a:t>. </a:t>
            </a:r>
            <a:endParaRPr lang="ru-RU" dirty="0"/>
          </a:p>
        </p:txBody>
      </p:sp>
      <p:pic>
        <p:nvPicPr>
          <p:cNvPr id="5" name="Picture 4" descr="C:\Documents and Settings\Admin\Рабочий стол\Презентация\1\P101099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44" y="1428736"/>
            <a:ext cx="3071834" cy="3045045"/>
          </a:xfrm>
          <a:prstGeom prst="rect">
            <a:avLst/>
          </a:prstGeom>
          <a:noFill/>
        </p:spPr>
      </p:pic>
      <p:pic>
        <p:nvPicPr>
          <p:cNvPr id="7" name="Picture 4" descr="C:\Documents and Settings\Admin\Рабочий стол\Презентация\1\P101099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4714884"/>
            <a:ext cx="3286116" cy="1928826"/>
          </a:xfrm>
          <a:prstGeom prst="rect">
            <a:avLst/>
          </a:prstGeom>
          <a:noFill/>
        </p:spPr>
      </p:pic>
      <p:pic>
        <p:nvPicPr>
          <p:cNvPr id="8" name="Picture 4" descr="C:\Documents and Settings\Admin\Рабочий стол\Презентация\1\P101099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1428736"/>
            <a:ext cx="3071834" cy="304504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Documents and Settings\Admin\Рабочий стол\Презентация\1\P1010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6786610" cy="44291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357167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Палеонтология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2132" y="1428736"/>
            <a:ext cx="3357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экспозиции представлены коллекция палеонтологических находок, окаменелостей аммонитов, окаменелости фрагментов тел мамонта, плезиозавра, окаменелости древних растений.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</TotalTime>
  <Words>528</Words>
  <Application>Microsoft Office PowerPoint</Application>
  <PresentationFormat>Экран (4:3)</PresentationFormat>
  <Paragraphs>66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Печатная продукция музея</vt:lpstr>
      <vt:lpstr>Слайд 19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stud</cp:lastModifiedBy>
  <cp:revision>221</cp:revision>
  <dcterms:created xsi:type="dcterms:W3CDTF">2009-09-30T10:52:57Z</dcterms:created>
  <dcterms:modified xsi:type="dcterms:W3CDTF">2023-02-16T03:30:35Z</dcterms:modified>
</cp:coreProperties>
</file>