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578" y="0"/>
            <a:ext cx="122191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МБУ «Школа №32»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4005064"/>
            <a:ext cx="6984776" cy="237626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Дудин Кирилл, </a:t>
            </a:r>
          </a:p>
          <a:p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9б класс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7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115" y="0"/>
            <a:ext cx="12215289" cy="685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0308" y="-661678"/>
            <a:ext cx="12294996" cy="922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97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1174" y="0"/>
            <a:ext cx="1221915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Сергей Ткачев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74804"/>
            <a:ext cx="5256584" cy="700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763" y="1"/>
            <a:ext cx="1221915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Николай Пономарев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-16306"/>
            <a:ext cx="6283545" cy="687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52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5795" y="0"/>
            <a:ext cx="122163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Эдуард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екин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33221"/>
            <a:ext cx="4464496" cy="68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57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6152" y="0"/>
            <a:ext cx="122163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Алексей и Александр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Микряковы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1484784"/>
            <a:ext cx="276225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676525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825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0000">
            <a:off x="-366406" y="-1678889"/>
            <a:ext cx="10017930" cy="932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718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25</Words>
  <Application>Microsoft Office PowerPoint</Application>
  <PresentationFormat>Экран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         МБУ «Школа №32»</vt:lpstr>
      <vt:lpstr>Презентация PowerPoint</vt:lpstr>
      <vt:lpstr>              Сергей Ткачев</vt:lpstr>
      <vt:lpstr>                     Николай Пономарев</vt:lpstr>
      <vt:lpstr>   Эдуард Пекин</vt:lpstr>
      <vt:lpstr>Алексей и Александр Микряковы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2023-02-01T16:57:54Z</dcterms:created>
  <dcterms:modified xsi:type="dcterms:W3CDTF">2023-02-01T18:00:48Z</dcterms:modified>
</cp:coreProperties>
</file>