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3" r:id="rId2"/>
    <p:sldId id="272" r:id="rId3"/>
    <p:sldId id="275" r:id="rId4"/>
    <p:sldId id="273" r:id="rId5"/>
    <p:sldId id="270" r:id="rId6"/>
    <p:sldId id="271" r:id="rId7"/>
    <p:sldId id="274" r:id="rId8"/>
    <p:sldId id="261" r:id="rId9"/>
    <p:sldId id="264" r:id="rId10"/>
    <p:sldId id="266" r:id="rId11"/>
    <p:sldId id="268" r:id="rId12"/>
    <p:sldId id="257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852936"/>
            <a:ext cx="7770440" cy="15240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За мир и дружбу!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7266384" cy="1296888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Машкина Виктория Викторовна</a:t>
            </a:r>
            <a:r>
              <a:rPr lang="ru-RU" b="1" dirty="0" smtClean="0"/>
              <a:t>, руководитель музея </a:t>
            </a:r>
            <a:r>
              <a:rPr lang="ru-RU" b="1" dirty="0" err="1" smtClean="0"/>
              <a:t>Пальмиро</a:t>
            </a:r>
            <a:r>
              <a:rPr lang="ru-RU" b="1" dirty="0" smtClean="0"/>
              <a:t> </a:t>
            </a:r>
            <a:r>
              <a:rPr lang="ru-RU" b="1" dirty="0"/>
              <a:t>Тольятти МБУ «Школа №23</a:t>
            </a:r>
            <a:r>
              <a:rPr lang="ru-RU" b="1" dirty="0" smtClean="0"/>
              <a:t>» </a:t>
            </a:r>
            <a:r>
              <a:rPr lang="ru-RU" b="1" dirty="0" err="1" smtClean="0"/>
              <a:t>г.о.Тольятти</a:t>
            </a:r>
            <a:endParaRPr lang="ru-RU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7379"/>
            <a:ext cx="2538733" cy="252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123"/>
            <a:ext cx="2088232" cy="275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Содержание документа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3737992" cy="47594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/>
              <a:t>Этой грамотой в 1977 году наградили коллектив школы №23 города Тольятти за пропаганду миролюбивой политики Советского государства, патриотическое воспитание, выражение чувств интернациональной солидарности.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3968" r="5240" b="17633"/>
          <a:stretch/>
        </p:blipFill>
        <p:spPr bwMode="auto">
          <a:xfrm>
            <a:off x="4860032" y="620688"/>
            <a:ext cx="3649133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59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История документа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0866" y="457200"/>
            <a:ext cx="5469646" cy="49880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Почетную грамоту вручили </a:t>
            </a:r>
            <a:r>
              <a:rPr lang="ru-RU" b="1" dirty="0"/>
              <a:t>в год 60-летия Великой Октябрьской социалистической революции, в 1977 году за организацию и проведение международной конференции Общества СССР-Италия.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/>
              <a:t>И</a:t>
            </a:r>
            <a:r>
              <a:rPr lang="ru-RU" b="1" dirty="0" smtClean="0"/>
              <a:t>менно </a:t>
            </a:r>
            <a:r>
              <a:rPr lang="ru-RU" b="1" dirty="0"/>
              <a:t>наш школьный музей </a:t>
            </a:r>
            <a:r>
              <a:rPr lang="ru-RU" b="1" dirty="0" err="1"/>
              <a:t>Пальмиро</a:t>
            </a:r>
            <a:r>
              <a:rPr lang="ru-RU" b="1" dirty="0"/>
              <a:t> Тольятти принимал итальянских коммунистов и журналистов итальянской газеты «</a:t>
            </a:r>
            <a:r>
              <a:rPr lang="ru-RU" b="1" dirty="0" err="1"/>
              <a:t>Унита</a:t>
            </a:r>
            <a:r>
              <a:rPr lang="ru-RU" b="1" dirty="0"/>
              <a:t>», приглашенных на празднование значимого в то время юбилейного события. Праздник был ярким и запоминающимся, в музее сохранились фотографии и сценарий этого грандиозного для нашего города события. 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3327266" cy="288032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1726704" cy="23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88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980728"/>
            <a:ext cx="4741912" cy="52021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err="1" smtClean="0">
                <a:solidFill>
                  <a:srgbClr val="000000"/>
                </a:solidFill>
                <a:latin typeface="YS Text Optional"/>
              </a:rPr>
              <a:t>Ерошевским</a:t>
            </a:r>
            <a:r>
              <a:rPr lang="ru-RU" b="1" dirty="0" smtClean="0">
                <a:solidFill>
                  <a:srgbClr val="000000"/>
                </a:solidFill>
                <a:latin typeface="YS Text Optional"/>
              </a:rPr>
              <a:t> Тихоном Ивановичем </a:t>
            </a:r>
            <a:r>
              <a:rPr lang="ru-RU" b="1" dirty="0">
                <a:solidFill>
                  <a:srgbClr val="000000"/>
                </a:solidFill>
                <a:latin typeface="YS Text Optional"/>
              </a:rPr>
              <a:t>– </a:t>
            </a:r>
            <a:r>
              <a:rPr lang="ru-RU" b="1" dirty="0" smtClean="0">
                <a:solidFill>
                  <a:srgbClr val="000000"/>
                </a:solidFill>
                <a:latin typeface="YS Text Optional"/>
              </a:rPr>
              <a:t>советским офтальмологом, доктором </a:t>
            </a:r>
            <a:r>
              <a:rPr lang="ru-RU" b="1" dirty="0">
                <a:solidFill>
                  <a:srgbClr val="000000"/>
                </a:solidFill>
                <a:latin typeface="YS Text Optional"/>
              </a:rPr>
              <a:t>медицинских наук, </a:t>
            </a:r>
            <a:r>
              <a:rPr lang="ru-RU" b="1" dirty="0" smtClean="0">
                <a:solidFill>
                  <a:srgbClr val="000000"/>
                </a:solidFill>
                <a:latin typeface="YS Text Optional"/>
              </a:rPr>
              <a:t>профессором, заведующим </a:t>
            </a:r>
            <a:r>
              <a:rPr lang="ru-RU" b="1" dirty="0">
                <a:solidFill>
                  <a:srgbClr val="000000"/>
                </a:solidFill>
                <a:latin typeface="YS Text Optional"/>
              </a:rPr>
              <a:t>кафедрой глазных болезней Куйбышевского медицинского института, </a:t>
            </a:r>
            <a:r>
              <a:rPr lang="ru-RU" b="1" dirty="0" smtClean="0">
                <a:solidFill>
                  <a:srgbClr val="000000"/>
                </a:solidFill>
                <a:latin typeface="YS Text Optional"/>
              </a:rPr>
              <a:t>членом-корреспондентом </a:t>
            </a:r>
            <a:r>
              <a:rPr lang="ru-RU" b="1" dirty="0">
                <a:solidFill>
                  <a:srgbClr val="000000"/>
                </a:solidFill>
                <a:latin typeface="YS Text Optional"/>
              </a:rPr>
              <a:t>АМН СССР</a:t>
            </a:r>
            <a:r>
              <a:rPr lang="ru-RU" b="1" dirty="0" smtClean="0">
                <a:solidFill>
                  <a:srgbClr val="000000"/>
                </a:solidFill>
                <a:latin typeface="YS Text Optional"/>
              </a:rPr>
              <a:t>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YS Text Optional"/>
              </a:rPr>
              <a:t>Он </a:t>
            </a:r>
            <a:r>
              <a:rPr lang="ru-RU" b="1" dirty="0">
                <a:solidFill>
                  <a:srgbClr val="000000"/>
                </a:solidFill>
                <a:latin typeface="YS Text Optional"/>
              </a:rPr>
              <a:t>вёл большую общественную работу, избирался делегатом XX съезда КПСС, депутатом Верховного Совета РСФСР (1963-1967), руководил областным Комитетом защиты Мира.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2520280" cy="347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781800" cy="8801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Грамота подписана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Преемственность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51720" y="476672"/>
            <a:ext cx="1842794" cy="5871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  <a:latin typeface="+mj-lt"/>
              </a:rPr>
              <a:t>Тогда</a:t>
            </a:r>
            <a:endParaRPr lang="ru-RU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28184" y="465585"/>
            <a:ext cx="2117328" cy="659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  <a:latin typeface="+mj-lt"/>
              </a:rPr>
              <a:t>Сейчас</a:t>
            </a:r>
            <a:endParaRPr lang="ru-RU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124744"/>
            <a:ext cx="2987931" cy="422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888432" cy="261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36193"/>
            <a:ext cx="2448272" cy="185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61048"/>
            <a:ext cx="1194722" cy="158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09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23" y="4653136"/>
            <a:ext cx="8784976" cy="16002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Архивные фотографии музея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Музей ПТ\Гостевая книга МПТ\Архивное фото музея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5" t="6171" r="3962" b="15977"/>
          <a:stretch/>
        </p:blipFill>
        <p:spPr bwMode="auto">
          <a:xfrm>
            <a:off x="179512" y="332656"/>
            <a:ext cx="4431083" cy="332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" t="4049" r="3618" b="584"/>
          <a:stretch/>
        </p:blipFill>
        <p:spPr bwMode="auto">
          <a:xfrm>
            <a:off x="5652120" y="73092"/>
            <a:ext cx="278480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user\Desktop\Музей ПТ\Гостевая книга МПТ\Архивное фото музея 3_0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3447" r="2356" b="5408"/>
          <a:stretch/>
        </p:blipFill>
        <p:spPr bwMode="auto">
          <a:xfrm>
            <a:off x="4335877" y="2192619"/>
            <a:ext cx="4481188" cy="33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3958" y="4581128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581128"/>
            <a:ext cx="8280919" cy="1600200"/>
          </a:xfrm>
        </p:spPr>
        <p:txBody>
          <a:bodyPr>
            <a:normAutofit/>
          </a:bodyPr>
          <a:lstStyle/>
          <a:p>
            <a:pPr algn="ctr"/>
            <a:r>
              <a:rPr lang="ru-RU" sz="3800" dirty="0" smtClean="0">
                <a:solidFill>
                  <a:srgbClr val="FF0000"/>
                </a:solidFill>
              </a:rPr>
              <a:t>Более 80 международных экскурсий</a:t>
            </a:r>
            <a:endParaRPr lang="ru-RU" sz="38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user\Desktop\Музей ПТ\Гостевая книга МПТ\Оресто Пасторе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1" b="25204"/>
          <a:stretch/>
        </p:blipFill>
        <p:spPr bwMode="auto">
          <a:xfrm>
            <a:off x="323528" y="548678"/>
            <a:ext cx="3982240" cy="292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Музей ПТ\Гостевая книга МПТ\Карло Даволи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3742"/>
            <a:ext cx="3900531" cy="292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Музей ПТ\Гостевая книга МПТ\Туристическая группа колледжа Тур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29" y="2736436"/>
            <a:ext cx="3306319" cy="24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Музей ПТ\Гостевая книга МПТ\Сделано\P9230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40" y="2841187"/>
            <a:ext cx="3210815" cy="24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12504"/>
            <a:ext cx="1377043" cy="186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8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</a:rPr>
              <a:t>Книга Почетных гостей</a:t>
            </a:r>
            <a:endParaRPr lang="ru-RU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83096"/>
            <a:ext cx="2990771" cy="398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24314" y="-359618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31051" y="1673805"/>
            <a:ext cx="318635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45816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онкурсы 22-23\Я горжусь\IMG_20230131_1631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9606" r="9098" b="30577"/>
          <a:stretch/>
        </p:blipFill>
        <p:spPr bwMode="auto">
          <a:xfrm>
            <a:off x="467544" y="571249"/>
            <a:ext cx="4977102" cy="176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Конкурсы 22-23\Я горжусь\IMG_20230131_1632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r="5466" b="27067"/>
          <a:stretch/>
        </p:blipFill>
        <p:spPr bwMode="auto">
          <a:xfrm>
            <a:off x="428518" y="2564903"/>
            <a:ext cx="5002064" cy="196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Конкурсы 22-23\Я горжусь\IMG_20230131_1637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7734" b="7600"/>
          <a:stretch/>
        </p:blipFill>
        <p:spPr bwMode="auto">
          <a:xfrm rot="5400000">
            <a:off x="5907245" y="746419"/>
            <a:ext cx="2838688" cy="33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986464" cy="16002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Коллекции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монет и банкнот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Коллекции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значков и марок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298376" y="548680"/>
            <a:ext cx="3332642" cy="224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3384376" cy="426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9"/>
          <a:stretch/>
        </p:blipFill>
        <p:spPr bwMode="auto">
          <a:xfrm>
            <a:off x="467544" y="2599299"/>
            <a:ext cx="3024336" cy="227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58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Сувениры и подарки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7" y="434421"/>
            <a:ext cx="3744416" cy="499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421"/>
            <a:ext cx="4009750" cy="300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2420888"/>
            <a:ext cx="1921518" cy="301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63745"/>
            <a:ext cx="3404988" cy="294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45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t="9737" r="3350" b="5404"/>
          <a:stretch/>
        </p:blipFill>
        <p:spPr bwMode="auto">
          <a:xfrm>
            <a:off x="1331640" y="460620"/>
            <a:ext cx="6293131" cy="423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1115616" y="836712"/>
            <a:ext cx="7543800" cy="152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687746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+mj-lt"/>
              </a:rPr>
              <a:t>Почетная грамота </a:t>
            </a:r>
            <a:r>
              <a:rPr lang="ru-RU" sz="3200" dirty="0">
                <a:solidFill>
                  <a:srgbClr val="FF0000"/>
                </a:solidFill>
                <a:latin typeface="+mj-lt"/>
              </a:rPr>
              <a:t>областного комитета защиты мира и областной комиссии содействия Советскому Фонду </a:t>
            </a:r>
            <a:r>
              <a:rPr lang="ru-RU" sz="3200" dirty="0" smtClean="0">
                <a:solidFill>
                  <a:srgbClr val="FF0000"/>
                </a:solidFill>
                <a:latin typeface="+mj-lt"/>
              </a:rPr>
              <a:t>мира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37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Значение экспоната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3" y="457200"/>
            <a:ext cx="3456383" cy="4916016"/>
          </a:xfrm>
        </p:spPr>
        <p:txBody>
          <a:bodyPr>
            <a:noAutofit/>
          </a:bodyPr>
          <a:lstStyle/>
          <a:p>
            <a:r>
              <a:rPr lang="ru-RU" sz="2400" b="1" dirty="0"/>
              <a:t>Почетная грамота от советского Фонда мира имеет </a:t>
            </a:r>
            <a:r>
              <a:rPr lang="ru-RU" sz="2400" b="1" dirty="0" smtClean="0"/>
              <a:t>важное значение </a:t>
            </a:r>
            <a:r>
              <a:rPr lang="ru-RU" sz="2400" b="1" dirty="0"/>
              <a:t>для </a:t>
            </a:r>
            <a:r>
              <a:rPr lang="ru-RU" sz="2400" b="1" dirty="0" smtClean="0"/>
              <a:t>истории </a:t>
            </a:r>
            <a:r>
              <a:rPr lang="ru-RU" sz="2400" b="1" dirty="0"/>
              <a:t>– она свидетель того, что даже во времена «железного занавеса» находились люди, которые хотели дружить, общаться, сотрудничать и по </a:t>
            </a:r>
            <a:r>
              <a:rPr lang="ru-RU" sz="2400" b="1" dirty="0" smtClean="0"/>
              <a:t>разные его </a:t>
            </a:r>
            <a:r>
              <a:rPr lang="ru-RU" sz="2400" b="1" dirty="0"/>
              <a:t>стороны.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4163" r="5981" b="15736"/>
          <a:stretch/>
        </p:blipFill>
        <p:spPr bwMode="auto">
          <a:xfrm>
            <a:off x="3779912" y="908721"/>
            <a:ext cx="5096851" cy="370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8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</TotalTime>
  <Words>244</Words>
  <Application>Microsoft Office PowerPoint</Application>
  <PresentationFormat>Экран (4:3)</PresentationFormat>
  <Paragraphs>22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NewsPrint</vt:lpstr>
      <vt:lpstr>За мир и дружбу!</vt:lpstr>
      <vt:lpstr>Архивные фотографии музея</vt:lpstr>
      <vt:lpstr>Более 80 международных экскурсий</vt:lpstr>
      <vt:lpstr>Книга Почетных гостей</vt:lpstr>
      <vt:lpstr>Коллекции  монет и банкнот</vt:lpstr>
      <vt:lpstr>Коллекции  значков и марок</vt:lpstr>
      <vt:lpstr>Сувениры и подарки</vt:lpstr>
      <vt:lpstr>Презентация PowerPoint</vt:lpstr>
      <vt:lpstr>Значение экспоната</vt:lpstr>
      <vt:lpstr>Содержание документа</vt:lpstr>
      <vt:lpstr>История документа</vt:lpstr>
      <vt:lpstr>Грамота подписана</vt:lpstr>
      <vt:lpstr>Преемственность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СССР и Италия(Тольятти)</dc:title>
  <dc:creator>Настя</dc:creator>
  <cp:lastModifiedBy>user</cp:lastModifiedBy>
  <cp:revision>37</cp:revision>
  <dcterms:created xsi:type="dcterms:W3CDTF">2022-03-23T18:07:45Z</dcterms:created>
  <dcterms:modified xsi:type="dcterms:W3CDTF">2023-02-03T14:02:41Z</dcterms:modified>
</cp:coreProperties>
</file>