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acher\Desktop\&#1052;&#1059;&#1047;&#1045;&#1049;\2022-2023\&#1060;&#1054;&#1058;&#1054;&#1053;%20&#1086;&#1090;&#1082;&#1088;&#1099;&#1090;&#1080;&#1077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Музей интерактивных экспонатов «Фотон»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276600" cy="2362200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МБУ «Школа № 14»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г.о. Тольятти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2023 год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teacher\Desktop\МУЗЕЙ\2022-2023\ФОТО МУЗЕЙ 2022-23\изображение_viber_2023-01-28_21-18-19-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733800"/>
            <a:ext cx="2338388" cy="2798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Приглашаем посетить наш музей!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endParaRPr lang="ru-RU" sz="3200" b="1" dirty="0" smtClean="0"/>
          </a:p>
          <a:p>
            <a:pPr algn="ctr">
              <a:buNone/>
            </a:pPr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/>
              <a:t>Спасибо </a:t>
            </a:r>
          </a:p>
          <a:p>
            <a:pPr algn="ctr">
              <a:buNone/>
            </a:pPr>
            <a:r>
              <a:rPr lang="ru-RU" sz="3200" b="1" dirty="0" smtClean="0"/>
              <a:t>за внимание!</a:t>
            </a:r>
            <a:endParaRPr lang="ru-RU" sz="3200" b="1" dirty="0"/>
          </a:p>
        </p:txBody>
      </p:sp>
      <p:pic>
        <p:nvPicPr>
          <p:cNvPr id="4098" name="Picture 2" descr="C:\Users\teacher\Desktop\МУЗЕЙ\2022-2023\ФОТО МУЗЕЙ 2022-23\изображение_viber_2023-01-28_21-26-18-3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249310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b="1" dirty="0" smtClean="0"/>
              <a:t>Направление музея:</a:t>
            </a:r>
            <a:r>
              <a:rPr lang="ru-RU" sz="3600" dirty="0" smtClean="0"/>
              <a:t> естественнонаучное</a:t>
            </a:r>
            <a:br>
              <a:rPr lang="ru-RU" sz="3600" dirty="0" smtClean="0"/>
            </a:br>
            <a:r>
              <a:rPr lang="ru-RU" sz="3600" b="1" dirty="0" smtClean="0"/>
              <a:t>Цель:</a:t>
            </a:r>
            <a:r>
              <a:rPr lang="ru-RU" sz="3600" dirty="0" smtClean="0"/>
              <a:t> создание научного пространства школы для реализации потенциала детей в сфере естественных наук.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teacher\Desktop\МУЗЕЙ\от Кисловой\Фотон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800" y="2439988"/>
            <a:ext cx="7349066" cy="413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Интерактивные экспонаты демонстрируют физические явления по разделам физики: «Электричество и магнетизм», </a:t>
            </a:r>
            <a:br>
              <a:rPr lang="ru-RU" sz="3200" dirty="0" smtClean="0"/>
            </a:br>
            <a:r>
              <a:rPr lang="ru-RU" sz="3200" dirty="0" smtClean="0"/>
              <a:t>«Оптика», «Механика»</a:t>
            </a:r>
            <a:endParaRPr lang="ru-RU" sz="3200" dirty="0"/>
          </a:p>
        </p:txBody>
      </p:sp>
      <p:pic>
        <p:nvPicPr>
          <p:cNvPr id="2051" name="Picture 3" descr="C:\Users\teacher\Desktop\МУЗЕЙ\от Кисловой\Фотон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438400"/>
            <a:ext cx="4876801" cy="2743200"/>
          </a:xfrm>
          <a:prstGeom prst="rect">
            <a:avLst/>
          </a:prstGeom>
          <a:noFill/>
        </p:spPr>
      </p:pic>
      <p:pic>
        <p:nvPicPr>
          <p:cNvPr id="6" name="Picture 2" descr="C:\Users\teacher\Desktop\МУЗЕЙ\от Кисловой\Фотон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8600" y="3810000"/>
            <a:ext cx="4724400" cy="2658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День открытых дверей в музее.</a:t>
            </a:r>
            <a:endParaRPr lang="ru-RU" sz="3600" b="1" dirty="0"/>
          </a:p>
        </p:txBody>
      </p:sp>
      <p:pic>
        <p:nvPicPr>
          <p:cNvPr id="4" name="ФОТОН открыти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447800"/>
            <a:ext cx="7391400" cy="5189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Волонтеры музея проводят экскурсии </a:t>
            </a:r>
            <a:br>
              <a:rPr lang="ru-RU" sz="3200" dirty="0" smtClean="0"/>
            </a:br>
            <a:r>
              <a:rPr lang="ru-RU" sz="3200" dirty="0" smtClean="0"/>
              <a:t>для младших школьников.</a:t>
            </a:r>
            <a:endParaRPr lang="ru-RU" sz="3200" dirty="0"/>
          </a:p>
        </p:txBody>
      </p:sp>
      <p:pic>
        <p:nvPicPr>
          <p:cNvPr id="5" name="Содержимое 4" descr="изображение_viber_2023-01-28_20-51-36-1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3962400" cy="3160014"/>
          </a:xfrm>
        </p:spPr>
      </p:pic>
      <p:pic>
        <p:nvPicPr>
          <p:cNvPr id="6" name="Содержимое 5" descr="изображение_viber_2023-01-28_20-39-54-0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971800"/>
            <a:ext cx="4625561" cy="33246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зображение_viber_2023-01-28_20-39-54-5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" y="381000"/>
            <a:ext cx="5335419" cy="3581400"/>
          </a:xfrm>
        </p:spPr>
      </p:pic>
      <p:pic>
        <p:nvPicPr>
          <p:cNvPr id="6" name="Содержимое 5" descr="изображение_viber_2023-01-28_20-39-54-4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62400" y="2819400"/>
            <a:ext cx="4723137" cy="350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зображение_viber_2023-01-28_20-39-54-7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4775200" cy="3581400"/>
          </a:xfrm>
        </p:spPr>
      </p:pic>
      <p:pic>
        <p:nvPicPr>
          <p:cNvPr id="6" name="Содержимое 5" descr="изображение_viber_2023-01-28_20-39-54-4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3048000"/>
            <a:ext cx="4618735" cy="3426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зображение_viber_2023-01-28_20-39-54-3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4522534" cy="3657600"/>
          </a:xfrm>
        </p:spPr>
      </p:pic>
      <p:pic>
        <p:nvPicPr>
          <p:cNvPr id="6" name="Содержимое 5" descr="изображение_viber_2023-01-28_20-39-54-6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38600" y="2819400"/>
            <a:ext cx="4691592" cy="35186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зображение_viber_2023-01-28_20-39-54-6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584200"/>
            <a:ext cx="3733800" cy="4978400"/>
          </a:xfrm>
        </p:spPr>
      </p:pic>
      <p:pic>
        <p:nvPicPr>
          <p:cNvPr id="6" name="Содержимое 5" descr="изображение_viber_2023-01-28_20-39-54-5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914400"/>
            <a:ext cx="4173736" cy="5564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</TotalTime>
  <Words>51</Words>
  <Application>Microsoft Office PowerPoint</Application>
  <PresentationFormat>Экран (4:3)</PresentationFormat>
  <Paragraphs>16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Музей интерактивных экспонатов «Фотон»</vt:lpstr>
      <vt:lpstr>  Направление музея: естественнонаучное Цель: создание научного пространства школы для реализации потенциала детей в сфере естественных наук. </vt:lpstr>
      <vt:lpstr>Интерактивные экспонаты демонстрируют физические явления по разделам физики: «Электричество и магнетизм»,  «Оптика», «Механика»</vt:lpstr>
      <vt:lpstr>День открытых дверей в музее.</vt:lpstr>
      <vt:lpstr>Волонтеры музея проводят экскурсии  для младших школьников.</vt:lpstr>
      <vt:lpstr>Слайд 6</vt:lpstr>
      <vt:lpstr>Слайд 7</vt:lpstr>
      <vt:lpstr>Слайд 8</vt:lpstr>
      <vt:lpstr>Слайд 9</vt:lpstr>
      <vt:lpstr>Приглашаем посетить наш музей!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интерактивных экспонатов «Фотон»</dc:title>
  <dc:creator>teacher</dc:creator>
  <cp:lastModifiedBy>teacher</cp:lastModifiedBy>
  <cp:revision>11</cp:revision>
  <dcterms:created xsi:type="dcterms:W3CDTF">2023-01-28T16:03:01Z</dcterms:created>
  <dcterms:modified xsi:type="dcterms:W3CDTF">2023-01-29T13:38:59Z</dcterms:modified>
</cp:coreProperties>
</file>