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6" r:id="rId3"/>
    <p:sldId id="314" r:id="rId4"/>
    <p:sldId id="313" r:id="rId5"/>
    <p:sldId id="316" r:id="rId6"/>
    <p:sldId id="315" r:id="rId7"/>
    <p:sldId id="258" r:id="rId8"/>
    <p:sldId id="318" r:id="rId9"/>
    <p:sldId id="280" r:id="rId10"/>
    <p:sldId id="319" r:id="rId11"/>
    <p:sldId id="320" r:id="rId12"/>
    <p:sldId id="321" r:id="rId13"/>
    <p:sldId id="322" r:id="rId14"/>
    <p:sldId id="323" r:id="rId15"/>
    <p:sldId id="31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79A889-62EA-4BD0-8C0C-EEBF69E21F79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7651BD-685C-434F-8820-DFDA71BC30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0"/>
            <a:ext cx="9108504" cy="618630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FF"/>
                </a:solidFill>
              </a:rPr>
              <a:t> </a:t>
            </a:r>
            <a:r>
              <a:rPr lang="ru-RU" altLang="ru-RU" sz="2800" b="1" i="1" u="sng" dirty="0">
                <a:solidFill>
                  <a:srgbClr val="002060"/>
                </a:solidFill>
                <a:latin typeface="Trebuchet MS" panose="020B0603020202020204" pitchFamily="34" charset="0"/>
              </a:rPr>
              <a:t>Полное название музея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i="1" dirty="0">
                <a:solidFill>
                  <a:srgbClr val="002060"/>
                </a:solidFill>
              </a:rPr>
              <a:t>«Самарская Лука и Жигули»</a:t>
            </a:r>
            <a:endParaRPr lang="ru-RU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altLang="ru-RU" sz="2800" i="1" dirty="0">
                <a:solidFill>
                  <a:srgbClr val="002060"/>
                </a:solidFill>
              </a:rPr>
              <a:t>             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Адрес: </a:t>
            </a:r>
            <a:r>
              <a:rPr lang="ru-RU" altLang="ru-RU" sz="2800" dirty="0" err="1">
                <a:solidFill>
                  <a:srgbClr val="002060"/>
                </a:solidFill>
              </a:rPr>
              <a:t>г.Тольятти</a:t>
            </a:r>
            <a:r>
              <a:rPr lang="ru-RU" altLang="ru-RU" sz="2800" dirty="0">
                <a:solidFill>
                  <a:srgbClr val="002060"/>
                </a:solidFill>
              </a:rPr>
              <a:t> Ленинский, 42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 МБУ «Школа №40»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Salo2499@yandex.ru</a:t>
            </a:r>
            <a:endParaRPr lang="ru-RU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8(927)89-41-336</a:t>
            </a:r>
            <a:endParaRPr lang="ru-RU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6D8C6-ABBF-4819-BD73-D5FFD5BE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1296144"/>
          </a:xfrm>
        </p:spPr>
        <p:txBody>
          <a:bodyPr/>
          <a:lstStyle/>
          <a:p>
            <a:pPr algn="ctr"/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экспозиция: «Геологическое прошлое Самарской Луки и Жигулей»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FCD21-061A-47AF-AC26-9D1A7A87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04856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EA816-A9BC-4ACD-AD98-DFE435D5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620688"/>
            <a:ext cx="7543800" cy="151216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зал Туризм в школе 40. Традиция школы-ежегодные туристические слеты. </a:t>
            </a:r>
            <a:b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08BFB8-A1C6-465F-A7D0-DC80D1A8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704856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8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7FFA-9A9B-FDC2-6BEA-BCB491B2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6336704" cy="576064"/>
          </a:xfrm>
        </p:spPr>
        <p:txBody>
          <a:bodyPr/>
          <a:lstStyle/>
          <a:p>
            <a:r>
              <a:rPr lang="ru-RU" sz="4800" dirty="0"/>
              <a:t>Сохраняя традиции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47650-0D92-D9A5-E155-29815DDB0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4091947" cy="30689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049BA4-9EDD-9F50-665F-1FA36BE01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34" y="33151"/>
            <a:ext cx="3075806" cy="36838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C44F89-C176-52A3-8EFB-70565954A3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925732"/>
            <a:ext cx="2199201" cy="27170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F96EAE-06BA-2EF8-9E88-5A918D682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78305"/>
            <a:ext cx="2470098" cy="26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4D577-E6BD-7457-4E96-FF5F73F1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504056"/>
          </a:xfrm>
        </p:spPr>
        <p:txBody>
          <a:bodyPr/>
          <a:lstStyle/>
          <a:p>
            <a:r>
              <a:rPr lang="ru-RU" sz="4000" dirty="0"/>
              <a:t>Активисты школьного музея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4C56F-230C-7324-AE5B-E74C4E2D0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3" y="852276"/>
            <a:ext cx="3995936" cy="2713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56EEED-87BF-6F2C-88D8-983E9C382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2277"/>
            <a:ext cx="4357119" cy="2699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9D5F1B-8BD8-1582-40CE-F87AE23A8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1" y="3643643"/>
            <a:ext cx="4211960" cy="3158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304E6C-F45C-408F-0370-735DDBA37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88" y="3733752"/>
            <a:ext cx="2321941" cy="30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5D1AF-AD32-F8B6-B0CF-105EEB92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88640"/>
            <a:ext cx="4608512" cy="648072"/>
          </a:xfrm>
        </p:spPr>
        <p:txBody>
          <a:bodyPr/>
          <a:lstStyle/>
          <a:p>
            <a:r>
              <a:rPr lang="ru-RU" dirty="0"/>
              <a:t>Мы гордимся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EF4F21-07A6-6C48-6D7C-89A834A4F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608512" cy="3456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3C2220-2310-507A-8E4B-7474AC915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995936" cy="2996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B09542-F373-9016-AAEE-9F449F97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4" y="3737444"/>
            <a:ext cx="4160741" cy="3120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F4C0FF-8B04-A6EF-7830-7E571F559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0" y="3645024"/>
            <a:ext cx="3844566" cy="28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F1EF59-C0D9-4E04-8C1C-5CC27102F464}"/>
              </a:ext>
            </a:extLst>
          </p:cNvPr>
          <p:cNvSpPr txBox="1"/>
          <p:nvPr/>
        </p:nvSpPr>
        <p:spPr>
          <a:xfrm>
            <a:off x="1331640" y="1066800"/>
            <a:ext cx="72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 пусть не пропадает любопытство, которое тянет вас за горизонт!»</a:t>
            </a:r>
          </a:p>
        </p:txBody>
      </p:sp>
    </p:spTree>
    <p:extLst>
      <p:ext uri="{BB962C8B-B14F-4D97-AF65-F5344CB8AC3E}">
        <p14:creationId xmlns:p14="http://schemas.microsoft.com/office/powerpoint/2010/main" val="345336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152127"/>
          </a:xfrm>
          <a:solidFill>
            <a:srgbClr val="FFFF00"/>
          </a:solidFill>
        </p:spPr>
        <p:txBody>
          <a:bodyPr/>
          <a:lstStyle/>
          <a:p>
            <a:pPr marL="182880" indent="0">
              <a:buNone/>
            </a:pPr>
            <a:r>
              <a:rPr lang="ru-RU" dirty="0"/>
              <a:t>Краткая история  музея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784976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Год  основания</a:t>
            </a:r>
            <a:r>
              <a:rPr lang="ru-RU" dirty="0"/>
              <a:t>  -23.02.1981г.</a:t>
            </a:r>
          </a:p>
          <a:p>
            <a:pPr algn="ctr"/>
            <a:r>
              <a:rPr lang="ru-RU" dirty="0"/>
              <a:t>Свидетельство (вместе с паспортом) о присвоении звания "Школьный музей" за №5128 выдано 21 декабря 1984 года отделом Народного образования Куйбышевской области через Областной Центр Детско-юношеского Туризма. 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Руководители музея</a:t>
            </a:r>
            <a:r>
              <a:rPr lang="ru-RU" dirty="0"/>
              <a:t> – Хакимова </a:t>
            </a:r>
            <a:r>
              <a:rPr lang="ru-RU" dirty="0" err="1"/>
              <a:t>Гульшат</a:t>
            </a:r>
            <a:r>
              <a:rPr lang="ru-RU" dirty="0"/>
              <a:t> </a:t>
            </a:r>
            <a:r>
              <a:rPr lang="ru-RU" dirty="0" err="1"/>
              <a:t>Губайдулловна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 Бирюкова Любовь Ивановна </a:t>
            </a:r>
          </a:p>
          <a:p>
            <a:pPr algn="ctr"/>
            <a:r>
              <a:rPr lang="ru-RU" dirty="0"/>
              <a:t>учителя начальных классов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C08BED-691A-43C6-A0AF-A4BF47B09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90" y="3343276"/>
            <a:ext cx="2877353" cy="34861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8A57C9-F446-42BC-A219-AFB7D81BC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343276"/>
            <a:ext cx="2592288" cy="34861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3B585E-510D-4279-883A-85784B110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24824"/>
            <a:ext cx="3782194" cy="35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45A2EA-0588-445B-973D-0BFC269D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8352928" cy="914400"/>
          </a:xfrm>
        </p:spPr>
        <p:txBody>
          <a:bodyPr/>
          <a:lstStyle/>
          <a:p>
            <a:r>
              <a:rPr lang="ru-RU" sz="4400" b="1" dirty="0"/>
              <a:t>Семенов Евгений Кузьмич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204C5A-0500-4E00-B9D3-A679FF17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34671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7D32A-BCEB-43FD-A28C-6124471341A1}"/>
              </a:ext>
            </a:extLst>
          </p:cNvPr>
          <p:cNvSpPr txBox="1"/>
          <p:nvPr/>
        </p:nvSpPr>
        <p:spPr>
          <a:xfrm>
            <a:off x="4644008" y="2708920"/>
            <a:ext cx="40324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талантливый учитель географии школы, геолог, краевед, турист, энтузиаст и просто хороший человек  </a:t>
            </a:r>
            <a:endParaRPr lang="ru-RU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34E01-D5E0-41D0-A489-6EDC72EFEBB8}"/>
              </a:ext>
            </a:extLst>
          </p:cNvPr>
          <p:cNvSpPr txBox="1"/>
          <p:nvPr/>
        </p:nvSpPr>
        <p:spPr>
          <a:xfrm>
            <a:off x="5148064" y="1469611"/>
            <a:ext cx="3168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(1932 – 2021) </a:t>
            </a:r>
          </a:p>
        </p:txBody>
      </p:sp>
    </p:spTree>
    <p:extLst>
      <p:ext uri="{BB962C8B-B14F-4D97-AF65-F5344CB8AC3E}">
        <p14:creationId xmlns:p14="http://schemas.microsoft.com/office/powerpoint/2010/main" val="235837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EE0D70-ADAF-4971-A3AD-72DE31BE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3311860" cy="864096"/>
          </a:xfrm>
        </p:spPr>
        <p:txBody>
          <a:bodyPr/>
          <a:lstStyle/>
          <a:p>
            <a:r>
              <a:rPr lang="ru-RU" b="1" dirty="0"/>
              <a:t>Походы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DECF96-FF96-40F7-AA5E-285A1CC8A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1784"/>
            <a:ext cx="3130505" cy="33843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A3B880-FE0B-474C-B122-2860AC174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4932040" cy="32849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B1E4F9-0DC8-492E-B97C-EE4713D1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5580112" cy="39120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0CBB96-D25F-4413-9B9F-85521CAE6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4449643"/>
            <a:ext cx="3311860" cy="26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68360-877F-4B2C-90A0-33295919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0648"/>
            <a:ext cx="7543800" cy="914400"/>
          </a:xfrm>
        </p:spPr>
        <p:txBody>
          <a:bodyPr/>
          <a:lstStyle/>
          <a:p>
            <a:r>
              <a:rPr lang="ru-RU" b="1" dirty="0"/>
              <a:t>Дневник похода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C871D6-5B6F-4BC4-A7EB-A6D42F27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8488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8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F9CEDC-57A2-4F27-8D8A-42704679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7543800" cy="914400"/>
          </a:xfrm>
        </p:spPr>
        <p:txBody>
          <a:bodyPr/>
          <a:lstStyle/>
          <a:p>
            <a:r>
              <a:rPr lang="ru-RU" b="1" dirty="0"/>
              <a:t>В музее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30B21B-D34D-4F04-B9BB-6C73E25AB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03" y="260648"/>
            <a:ext cx="5004048" cy="3024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831622-03CE-4B78-B5F4-096F8E22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52664"/>
            <a:ext cx="4732799" cy="30243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F57A2-455A-40D3-BBB8-ADF7E29C6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" y="1103040"/>
            <a:ext cx="3007296" cy="2181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7F6080-6C8B-4697-9765-05C0C59A2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9" y="3573016"/>
            <a:ext cx="3597454" cy="29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648" y="260648"/>
            <a:ext cx="8856983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 работы  музея: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уроки, беседы и лекции, обзорные экскурсии, путешествия, вечера встречи, устные журналы, акции, викторины,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квесты,практические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341" y="2337788"/>
            <a:ext cx="8820979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В музее насчитывается  более 400 экспонатов, которые размещены на тематических стендах и экспозициях.  В экспонатах вспомогательного фонда имеются: альбомы, папки, ксерокопии документов, ксерокопии фотографий, изготовленные учащимися в процессе </a:t>
            </a:r>
            <a:r>
              <a:rPr lang="ru-RU" sz="3200" dirty="0" err="1"/>
              <a:t>учебно</a:t>
            </a:r>
            <a:r>
              <a:rPr lang="ru-RU" sz="3200" dirty="0"/>
              <a:t>–исследовательской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9673598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65DA4-B851-4232-9AE5-5DE19038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7543800" cy="914400"/>
          </a:xfrm>
        </p:spPr>
        <p:txBody>
          <a:bodyPr/>
          <a:lstStyle/>
          <a:p>
            <a:r>
              <a:rPr lang="ru-RU" dirty="0"/>
              <a:t>Экспозиции: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51442-383B-4764-B073-249A6E957211}"/>
              </a:ext>
            </a:extLst>
          </p:cNvPr>
          <p:cNvSpPr txBox="1"/>
          <p:nvPr/>
        </p:nvSpPr>
        <p:spPr>
          <a:xfrm>
            <a:off x="539552" y="1340768"/>
            <a:ext cx="8191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212121"/>
                </a:solidFill>
                <a:effectLst/>
                <a:latin typeface="Roboto"/>
              </a:rPr>
              <a:t>1. </a:t>
            </a:r>
            <a:r>
              <a:rPr lang="ru-RU" sz="2400" b="1" dirty="0">
                <a:solidFill>
                  <a:srgbClr val="212121"/>
                </a:solidFill>
                <a:effectLst/>
                <a:latin typeface="Roboto"/>
              </a:rPr>
              <a:t>Экспозиция «Полезные ископаемые Самарской Луки, Жигулей и всей нашей области"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4BAC96-42B6-498C-9B88-AB0DF1EB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7920880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 «Рельеф, минералы и горные породы Самарской Луки и области»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F3039-A182-4139-AB08-62C445A2F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488832" cy="48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13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427</TotalTime>
  <Words>268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Palatino Linotype</vt:lpstr>
      <vt:lpstr>Roboto</vt:lpstr>
      <vt:lpstr>Tahoma</vt:lpstr>
      <vt:lpstr>Times New Roman</vt:lpstr>
      <vt:lpstr>Trebuchet MS</vt:lpstr>
      <vt:lpstr>Wingdings</vt:lpstr>
      <vt:lpstr>Базовая</vt:lpstr>
      <vt:lpstr>Презентация PowerPoint</vt:lpstr>
      <vt:lpstr>Краткая история  музея</vt:lpstr>
      <vt:lpstr>Семенов Евгений Кузьмич</vt:lpstr>
      <vt:lpstr>Походы</vt:lpstr>
      <vt:lpstr>Дневник похода</vt:lpstr>
      <vt:lpstr>В музее</vt:lpstr>
      <vt:lpstr>  </vt:lpstr>
      <vt:lpstr>Экспозиции:</vt:lpstr>
      <vt:lpstr>Презентация PowerPoint</vt:lpstr>
      <vt:lpstr>   Третья экспозиция: «Геологическое прошлое Самарской Луки и Жигулей» </vt:lpstr>
      <vt:lpstr>2 зал Туризм в школе 40. Традиция школы-ежегодные туристические слеты.  </vt:lpstr>
      <vt:lpstr>Сохраняя традиции</vt:lpstr>
      <vt:lpstr>Активисты школьного музея</vt:lpstr>
      <vt:lpstr>Мы гордимся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Михаил</cp:lastModifiedBy>
  <cp:revision>26</cp:revision>
  <dcterms:created xsi:type="dcterms:W3CDTF">2018-10-11T17:39:16Z</dcterms:created>
  <dcterms:modified xsi:type="dcterms:W3CDTF">2023-01-28T13:31:37Z</dcterms:modified>
</cp:coreProperties>
</file>